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B5CBE-7A3E-427E-8749-AE336C1EDB06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E6D60-9FD4-4B74-A556-57001789E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18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E6D60-9FD4-4B74-A556-57001789E3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30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40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5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6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6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74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3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8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7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8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263E4-475C-431D-9FC0-90A7EE9DA54C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DAFFA-FCF4-4382-B179-6EA377471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8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Market strategy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6400800" cy="1752600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Market implementation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Market evaluation and control </a:t>
            </a:r>
          </a:p>
        </p:txBody>
      </p:sp>
    </p:spTree>
    <p:extLst>
      <p:ext uri="{BB962C8B-B14F-4D97-AF65-F5344CB8AC3E}">
        <p14:creationId xmlns:p14="http://schemas.microsoft.com/office/powerpoint/2010/main" val="1229912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will these activities be performed?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When will these activities be performed?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 is responsible for the completion of these activities?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will the completion of planned activities be monitored?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much will these activities cost?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723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Evaluation and Control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section checks on how the results of the market implementation are evaluated and controlled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firm's set standards should be on increasing sales volume, profitability, and market share.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917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</TotalTime>
  <Words>87</Words>
  <Application>Microsoft Office PowerPoint</Application>
  <PresentationFormat>On-screen Show (4:3)</PresentationFormat>
  <Paragraphs>13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Market strategy </vt:lpstr>
      <vt:lpstr>Market implementation</vt:lpstr>
      <vt:lpstr>Evaluation and Control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 strategy</dc:title>
  <dc:creator>user</dc:creator>
  <cp:lastModifiedBy>user</cp:lastModifiedBy>
  <cp:revision>2</cp:revision>
  <dcterms:created xsi:type="dcterms:W3CDTF">2021-02-28T09:03:53Z</dcterms:created>
  <dcterms:modified xsi:type="dcterms:W3CDTF">2021-02-28T09:23:39Z</dcterms:modified>
</cp:coreProperties>
</file>